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webextension2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sldIdLst>
    <p:sldId id="257" r:id="rId2"/>
    <p:sldId id="259" r:id="rId3"/>
    <p:sldId id="272" r:id="rId4"/>
    <p:sldId id="261" r:id="rId5"/>
    <p:sldId id="273" r:id="rId6"/>
    <p:sldId id="263" r:id="rId7"/>
    <p:sldId id="265" r:id="rId8"/>
    <p:sldId id="267" r:id="rId9"/>
    <p:sldId id="269" r:id="rId10"/>
    <p:sldId id="275" r:id="rId11"/>
    <p:sldId id="276" r:id="rId12"/>
    <p:sldId id="271" r:id="rId1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0"/>
    <p:restoredTop sz="92742"/>
  </p:normalViewPr>
  <p:slideViewPr>
    <p:cSldViewPr snapToGrid="0" snapToObjects="1">
      <p:cViewPr varScale="1">
        <p:scale>
          <a:sx n="108" d="100"/>
          <a:sy n="108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oud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9B852FC-9D1A-5D4F-9298-64EB0F2AB7A9}" type="datetimeFigureOut">
              <a:rPr lang="nl-NL" smtClean="0"/>
              <a:t>18-06-18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75C5CCA-9218-554B-A045-F79B6A897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1qN6gLbUM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PV6kpNnr3c" TargetMode="Externa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fJ9rUzIMcZ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www.youtube.com/watch?v=E1o3cbLYoI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SA3-mVGc8wA" TargetMode="External"/><Relationship Id="rId1" Type="http://schemas.openxmlformats.org/officeDocument/2006/relationships/slideLayout" Target="../slideLayouts/slideLayout2.xml"/><Relationship Id="rId2" Type="http://schemas.microsoft.com/office/2011/relationships/webextension" Target="../webextensions/webextension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NdZpNUzFIg" TargetMode="Externa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yxosBAge0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BR2G-iI3-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Arial"/>
                <a:cs typeface="Arial"/>
              </a:rPr>
              <a:t>Soul Funk Disco </a:t>
            </a:r>
            <a:endParaRPr lang="en-US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 descr="seventies7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696" y="240886"/>
            <a:ext cx="5970353" cy="39680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267" y="5257612"/>
            <a:ext cx="2841934" cy="16003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201" y="5257800"/>
            <a:ext cx="2477215" cy="15439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16" y="5257612"/>
            <a:ext cx="2528584" cy="16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Eerste </a:t>
            </a:r>
            <a:r>
              <a:rPr lang="nl-NL" dirty="0" smtClean="0"/>
              <a:t>film: John </a:t>
            </a:r>
            <a:r>
              <a:rPr lang="nl-NL" dirty="0" err="1" smtClean="0"/>
              <a:t>Travolta</a:t>
            </a:r>
            <a:r>
              <a:rPr lang="nl-NL" dirty="0" smtClean="0"/>
              <a:t> </a:t>
            </a:r>
            <a:r>
              <a:rPr lang="nl-NL" dirty="0" err="1" smtClean="0"/>
              <a:t>Saterday</a:t>
            </a:r>
            <a:r>
              <a:rPr lang="nl-NL" dirty="0" smtClean="0"/>
              <a:t> </a:t>
            </a:r>
            <a:r>
              <a:rPr lang="nl-NL" dirty="0" err="1" smtClean="0"/>
              <a:t>night</a:t>
            </a:r>
            <a:r>
              <a:rPr lang="nl-NL" dirty="0" smtClean="0"/>
              <a:t> </a:t>
            </a:r>
            <a:r>
              <a:rPr lang="nl-NL" dirty="0" err="1" smtClean="0"/>
              <a:t>fever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23221" y="2680881"/>
            <a:ext cx="6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u1qN6gLbUMw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6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Dansen is HOT!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05533" y="2657365"/>
            <a:ext cx="5869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BPV6kpNnr3c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 descr="Schermafbeelding 2018-06-18 om 22.06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3" y="3143808"/>
            <a:ext cx="5917293" cy="326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Tegengeluid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1" charset="2"/>
              <a:buChar char="n"/>
              <a:defRPr/>
            </a:pPr>
            <a:r>
              <a:rPr lang="nl-NL" dirty="0">
                <a:solidFill>
                  <a:srgbClr val="000000"/>
                </a:solidFill>
              </a:rPr>
              <a:t>Symfonische rock </a:t>
            </a:r>
            <a:r>
              <a:rPr lang="nl-NL" dirty="0" err="1">
                <a:solidFill>
                  <a:srgbClr val="000000"/>
                </a:solidFill>
              </a:rPr>
              <a:t>oa</a:t>
            </a:r>
            <a:r>
              <a:rPr lang="nl-NL" dirty="0">
                <a:solidFill>
                  <a:srgbClr val="000000"/>
                </a:solidFill>
              </a:rPr>
              <a:t> Queen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nl-NL" dirty="0">
                <a:solidFill>
                  <a:srgbClr val="000000"/>
                </a:solidFill>
              </a:rPr>
              <a:t>Opbouw van nummer, arrangementen en zang roepen associaties op met klassieke muziek</a:t>
            </a:r>
            <a:endParaRPr lang="nl-NL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pl-PL" dirty="0">
                <a:hlinkClick r:id="rId2"/>
              </a:rPr>
              <a:t>http://www.youtube.com/watch?v=</a:t>
            </a:r>
            <a:r>
              <a:rPr lang="pl-PL" dirty="0" smtClean="0">
                <a:hlinkClick r:id="rId2"/>
              </a:rPr>
              <a:t>fJ9rUzIMcZQ</a:t>
            </a:r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1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Dansrage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Bij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popmuziek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hoort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DANS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Rock and Roll: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The Twist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Nieuwe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rages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zijn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belangrijk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!</a:t>
            </a:r>
          </a:p>
          <a:p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ole_spencer-twi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411855"/>
            <a:ext cx="2520648" cy="359588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-5174740" y="2587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221163"/>
            <a:ext cx="2331231" cy="23828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477" y="3837314"/>
            <a:ext cx="3739297" cy="27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4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twist</a:t>
            </a:r>
            <a:endParaRPr lang="nl-NL" dirty="0"/>
          </a:p>
        </p:txBody>
      </p:sp>
      <p:pic>
        <p:nvPicPr>
          <p:cNvPr id="3" name="Afbeelding 2" descr="Schermafbeelding 2018-06-18 om 21.5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99672"/>
            <a:ext cx="5480104" cy="32203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46738" y="6031983"/>
            <a:ext cx="5758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E1o3cbLYoIY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54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Dansmuziek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>
              <a:lnSpc>
                <a:spcPct val="80000"/>
              </a:lnSpc>
              <a:buNone/>
              <a:defRPr/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nl-NL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None/>
              <a:defRPr/>
            </a:pPr>
            <a:endParaRPr lang="nl-NL" sz="43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nl-NL" sz="5000" b="1" dirty="0" smtClean="0">
                <a:solidFill>
                  <a:srgbClr val="000000"/>
                </a:solidFill>
                <a:latin typeface="Arial"/>
                <a:cs typeface="Arial"/>
              </a:rPr>
              <a:t>Soul </a:t>
            </a:r>
            <a:r>
              <a:rPr lang="nl-NL" sz="5000" dirty="0">
                <a:solidFill>
                  <a:srgbClr val="000000"/>
                </a:solidFill>
                <a:latin typeface="Arial"/>
                <a:cs typeface="Arial"/>
              </a:rPr>
              <a:t>vanaf 1965 </a:t>
            </a:r>
            <a:r>
              <a:rPr lang="nl-NL" sz="5000" b="1" u="sng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lang="nl-NL" sz="5000" u="sng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sz="5000" dirty="0">
                <a:solidFill>
                  <a:srgbClr val="000000"/>
                </a:solidFill>
                <a:latin typeface="Arial"/>
                <a:cs typeface="Arial"/>
              </a:rPr>
              <a:t>dansmuziek</a:t>
            </a:r>
          </a:p>
          <a:p>
            <a:pPr lvl="1">
              <a:lnSpc>
                <a:spcPct val="80000"/>
              </a:lnSpc>
              <a:buNone/>
              <a:defRPr/>
            </a:pPr>
            <a:r>
              <a:rPr lang="nl-NL" sz="5000" dirty="0">
                <a:solidFill>
                  <a:srgbClr val="000000"/>
                </a:solidFill>
                <a:latin typeface="Arial"/>
                <a:cs typeface="Arial"/>
              </a:rPr>
              <a:t>			</a:t>
            </a: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lang="nl-NL" sz="5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ct val="80000"/>
              </a:lnSpc>
              <a:buNone/>
              <a:defRPr/>
            </a:pP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Vanuit </a:t>
            </a: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kerk Gospels en </a:t>
            </a:r>
            <a:r>
              <a:rPr lang="nl-NL" sz="5000" dirty="0" err="1" smtClean="0">
                <a:solidFill>
                  <a:srgbClr val="000000"/>
                </a:solidFill>
                <a:latin typeface="Arial"/>
                <a:cs typeface="Arial"/>
              </a:rPr>
              <a:t>Rhythm</a:t>
            </a: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 and Blues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    Veel blaasinstrumenten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    Ingestudeerde </a:t>
            </a: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danspasjes en mooie outfits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    Bekendste  </a:t>
            </a: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platenlabel: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l-NL" sz="5000" b="1" dirty="0" err="1" smtClean="0">
                <a:solidFill>
                  <a:srgbClr val="000000"/>
                </a:solidFill>
                <a:latin typeface="Arial"/>
                <a:cs typeface="Arial"/>
              </a:rPr>
              <a:t>Motown</a:t>
            </a:r>
            <a:r>
              <a:rPr lang="nl-NL" sz="5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nl-NL" sz="5000" dirty="0" err="1" smtClean="0">
                <a:solidFill>
                  <a:srgbClr val="000000"/>
                </a:solidFill>
                <a:latin typeface="Arial"/>
                <a:cs typeface="Arial"/>
              </a:rPr>
              <a:t>oa</a:t>
            </a: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 The Jacksons – </a:t>
            </a:r>
            <a:r>
              <a:rPr lang="nl-NL" sz="5000" dirty="0" err="1" smtClean="0">
                <a:solidFill>
                  <a:srgbClr val="000000"/>
                </a:solidFill>
                <a:latin typeface="Arial"/>
                <a:cs typeface="Arial"/>
              </a:rPr>
              <a:t>Supremes</a:t>
            </a: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 –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nl-NL" sz="5000" dirty="0" smtClean="0">
                <a:solidFill>
                  <a:srgbClr val="000000"/>
                </a:solidFill>
                <a:latin typeface="Arial"/>
                <a:cs typeface="Arial"/>
              </a:rPr>
              <a:t> 		Tina Turner)</a:t>
            </a:r>
          </a:p>
          <a:p>
            <a:pPr>
              <a:lnSpc>
                <a:spcPct val="80000"/>
              </a:lnSpc>
              <a:buNone/>
              <a:defRPr/>
            </a:pPr>
            <a:endParaRPr lang="nl-NL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nl-NL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43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101937-004-4022A9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712" y="2818523"/>
            <a:ext cx="2257728" cy="15320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457199" y="212910"/>
            <a:ext cx="5969001" cy="22828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200" y="4785608"/>
            <a:ext cx="2540240" cy="15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7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Jackson 5 - </a:t>
            </a:r>
            <a:r>
              <a:rPr lang="nl-NL" dirty="0" err="1" smtClean="0"/>
              <a:t>Motown</a:t>
            </a:r>
            <a:endParaRPr lang="nl-NL"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xmlns="" Requires="we pca">
          <p:graphicFrame>
            <p:nvGraphicFramePr>
              <p:cNvPr id="4" name="Tijdelijke aanduiding voor inhoud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04775829"/>
                  </p:ext>
                </p:extLst>
              </p:nvPr>
            </p:nvGraphicFramePr>
            <p:xfrm>
              <a:off x="457200" y="2209800"/>
              <a:ext cx="6508750" cy="391636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2209800"/>
                <a:ext cx="6508750" cy="391636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vak 2"/>
          <p:cNvSpPr txBox="1"/>
          <p:nvPr/>
        </p:nvSpPr>
        <p:spPr>
          <a:xfrm>
            <a:off x="646738" y="6443522"/>
            <a:ext cx="609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4"/>
              </a:rPr>
              <a:t>https://www.youtube.com/watch?v=SA3-</a:t>
            </a:r>
            <a:r>
              <a:rPr lang="nl-NL" dirty="0" smtClean="0">
                <a:hlinkClick r:id="rId4"/>
              </a:rPr>
              <a:t>mVGc8wA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979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Funk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Godfather of soul: James Brown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  <a:hlinkClick r:id="rId2"/>
              </a:rPr>
              <a:t>https://www.youtube.com/watch?v=</a:t>
            </a:r>
            <a:r>
              <a:rPr lang="en-US" sz="2000" dirty="0" smtClean="0">
                <a:solidFill>
                  <a:srgbClr val="000000"/>
                </a:solidFill>
                <a:hlinkClick r:id="rId2"/>
              </a:rPr>
              <a:t>tNdZpNUzFIg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pl-PL" sz="2400" b="1" dirty="0" smtClean="0">
              <a:solidFill>
                <a:srgbClr val="000000"/>
              </a:solidFill>
            </a:endParaRPr>
          </a:p>
          <a:p>
            <a:endParaRPr lang="pl-PL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 descr="339099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90" y="2057399"/>
            <a:ext cx="3229429" cy="384793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-2916671" y="564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668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-111" charset="2"/>
              <a:buChar char="n"/>
              <a:defRPr/>
            </a:pPr>
            <a:r>
              <a:rPr lang="nl-NL" sz="2800" dirty="0">
                <a:solidFill>
                  <a:srgbClr val="000000"/>
                </a:solidFill>
                <a:latin typeface="+mj-lt"/>
              </a:rPr>
              <a:t>“Glad geproduceerd geluid”” ontstaan uit Soul maar met stampende discobeat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nl-NL" sz="2800" dirty="0">
                <a:solidFill>
                  <a:srgbClr val="000000"/>
                </a:solidFill>
                <a:latin typeface="+mj-lt"/>
              </a:rPr>
              <a:t>Opnametechniek steeds belangrijker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nl-NL" sz="2800" dirty="0">
                <a:solidFill>
                  <a:srgbClr val="000000"/>
                </a:solidFill>
                <a:latin typeface="+mj-lt"/>
              </a:rPr>
              <a:t>Vernoemd naar ruimte waar het ontstaat:de discotheek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nl-NL" sz="2800" dirty="0">
                <a:solidFill>
                  <a:srgbClr val="000000"/>
                </a:solidFill>
                <a:latin typeface="+mj-lt"/>
              </a:rPr>
              <a:t>Uiterlijk speelt </a:t>
            </a:r>
            <a:r>
              <a:rPr lang="nl-NL" sz="2800">
                <a:solidFill>
                  <a:srgbClr val="000000"/>
                </a:solidFill>
                <a:latin typeface="+mj-lt"/>
              </a:rPr>
              <a:t>belangrijke </a:t>
            </a:r>
            <a:r>
              <a:rPr lang="nl-NL" sz="2800" smtClean="0">
                <a:solidFill>
                  <a:srgbClr val="000000"/>
                </a:solidFill>
                <a:latin typeface="+mj-lt"/>
              </a:rPr>
              <a:t>rol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Picture 3" descr="disco_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74638"/>
            <a:ext cx="2945868" cy="1782762"/>
          </a:xfrm>
          <a:prstGeom prst="rect">
            <a:avLst/>
          </a:prstGeom>
        </p:spPr>
      </p:pic>
      <p:pic>
        <p:nvPicPr>
          <p:cNvPr id="5" name="Picture 4" descr="glanzende-discobal-thumb60107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783" y="3886200"/>
            <a:ext cx="2619218" cy="254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alphaModFix amt="3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8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venties_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5150909" cy="3687763"/>
          </a:xfrm>
        </p:spPr>
      </p:pic>
      <p:pic>
        <p:nvPicPr>
          <p:cNvPr id="5" name="Picture 4" descr="roze-jaren-70-kleding-v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547" y="270069"/>
            <a:ext cx="2912722" cy="338674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27446"/>
            <a:ext cx="1635881" cy="21815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341497"/>
            <a:ext cx="2060848" cy="19168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825" y="4062325"/>
            <a:ext cx="3617501" cy="21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3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latin typeface="Arial"/>
                <a:cs typeface="Arial"/>
              </a:rPr>
              <a:t>Disco is HOT!</a:t>
            </a:r>
            <a:endParaRPr lang="en-US" sz="48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>
              <a:hlinkClick r:id="rId2"/>
            </a:endParaRPr>
          </a:p>
          <a:p>
            <a:r>
              <a:rPr lang="en-US" sz="2800" dirty="0" smtClean="0">
                <a:hlinkClick r:id="rId2"/>
              </a:rPr>
              <a:t>http://www.youtube.com/watch?v=ZBR2G-iI3-I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pl-PL" sz="2800" dirty="0" smtClean="0">
                <a:hlinkClick r:id="rId3"/>
              </a:rPr>
              <a:t>https</a:t>
            </a:r>
            <a:r>
              <a:rPr lang="pl-PL" sz="2800" dirty="0">
                <a:hlinkClick r:id="rId3"/>
              </a:rPr>
              <a:t>://www.youtube.com/watch?v=</a:t>
            </a:r>
            <a:r>
              <a:rPr lang="pl-PL" sz="2800" dirty="0" smtClean="0">
                <a:hlinkClick r:id="rId3"/>
              </a:rPr>
              <a:t>iiyxosBAge0</a:t>
            </a:r>
            <a:endParaRPr lang="pl-PL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576" y="4255954"/>
            <a:ext cx="2178425" cy="17737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621" y="2209800"/>
            <a:ext cx="2335380" cy="17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webextension2.xml><?xml version="1.0" encoding="utf-8"?>
<we:webextension xmlns:we="http://schemas.microsoft.com/office/webextensions/webextension/2010/11" id="{03EDE51A-6034-9D4C-9C87-4491CEE8198A}">
  <we:reference id="wa104221182" version="2.0.0.0" store="nl-NL" storeType="OMEX"/>
  <we:alternateReferences>
    <we:reference id="wa104221182" version="2.0.0.0" store="wa104221182" storeType="OMEX"/>
  </we:alternateReferences>
  <we:properties>
    <we:property name="vid" value="&quot;https://youtu.be/s3Q80mk7bxE&quot;"/>
    <we:property name="autoplay" value="null"/>
    <we:property name="starttime" value="null"/>
    <we:property name="endtime" value="null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97</TotalTime>
  <Words>196</Words>
  <Application>Microsoft Macintosh PowerPoint</Application>
  <PresentationFormat>Diavoorstelling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Plaza</vt:lpstr>
      <vt:lpstr>Soul Funk Disco </vt:lpstr>
      <vt:lpstr>Dansrage</vt:lpstr>
      <vt:lpstr>De twist</vt:lpstr>
      <vt:lpstr>Dansmuziek</vt:lpstr>
      <vt:lpstr>Jackson 5 - Motown</vt:lpstr>
      <vt:lpstr>Funk</vt:lpstr>
      <vt:lpstr>Disco</vt:lpstr>
      <vt:lpstr>PowerPoint-presentatie</vt:lpstr>
      <vt:lpstr>Disco is HOT!</vt:lpstr>
      <vt:lpstr>Eerste film: John Travolta Saterday night fever</vt:lpstr>
      <vt:lpstr>Dansen is HOT!</vt:lpstr>
      <vt:lpstr>Tegengeluid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Soul Funk Disco </dc:title>
  <dc:creator>ATC</dc:creator>
  <cp:lastModifiedBy>Gebruiker</cp:lastModifiedBy>
  <cp:revision>31</cp:revision>
  <dcterms:created xsi:type="dcterms:W3CDTF">2016-10-09T09:12:44Z</dcterms:created>
  <dcterms:modified xsi:type="dcterms:W3CDTF">2018-06-18T20:09:26Z</dcterms:modified>
</cp:coreProperties>
</file>